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3" r:id="rId3"/>
    <p:sldId id="264" r:id="rId4"/>
    <p:sldId id="265" r:id="rId5"/>
    <p:sldId id="262" r:id="rId6"/>
    <p:sldId id="266" r:id="rId7"/>
    <p:sldId id="261" r:id="rId8"/>
    <p:sldId id="257" r:id="rId9"/>
    <p:sldId id="259" r:id="rId10"/>
    <p:sldId id="25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09" autoAdjust="0"/>
  </p:normalViewPr>
  <p:slideViewPr>
    <p:cSldViewPr>
      <p:cViewPr varScale="1">
        <p:scale>
          <a:sx n="83" d="100"/>
          <a:sy n="83" d="100"/>
        </p:scale>
        <p:origin x="1450" y="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A7A09-00F3-463D-8C33-57BCB7644E65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4CAF-7522-4C65-8D65-045D651ED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11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14CAF-7522-4C65-8D65-045D651EDE1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6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A15544D-EE6D-42A8-A294-A9B4A60DA36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AFAB887-83BA-4D58-8B19-569FF2B5246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3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287846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Муниципальное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бюджетное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Общеобразовательное учреждение средняя общеобразовательная школа села </a:t>
            </a:r>
            <a:r>
              <a:rPr lang="ru-RU" sz="1600" dirty="0" err="1" smtClean="0">
                <a:latin typeface="Times New Roman"/>
                <a:ea typeface="Times New Roman"/>
                <a:cs typeface="Times New Roman"/>
              </a:rPr>
              <a:t>Индерка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1600" dirty="0" err="1" smtClean="0">
                <a:latin typeface="Times New Roman"/>
                <a:ea typeface="Times New Roman"/>
                <a:cs typeface="Times New Roman"/>
              </a:rPr>
              <a:t>Сосновоборского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1600" dirty="0" smtClean="0">
                <a:latin typeface="Times New Roman"/>
                <a:ea typeface="Times New Roman"/>
              </a:rPr>
              <a:t>района </a:t>
            </a:r>
            <a:r>
              <a:rPr lang="ru-RU" sz="1600" dirty="0">
                <a:latin typeface="Times New Roman"/>
                <a:ea typeface="Times New Roman"/>
              </a:rPr>
              <a:t>Пензенской области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Проект: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ПОДГОТОВКА УЧАЩИХСЯ К ВОИНСКОЙ СЛУЖБЕ</a:t>
            </a:r>
            <a:r>
              <a:rPr lang="ru-RU" sz="2400" dirty="0" smtClean="0">
                <a:ea typeface="Calibri"/>
                <a:cs typeface="Times New Roman"/>
              </a:rPr>
              <a:t/>
            </a:r>
            <a:br>
              <a:rPr lang="ru-RU" sz="2400" dirty="0" smtClean="0">
                <a:ea typeface="Calibri"/>
                <a:cs typeface="Times New Roman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3886200"/>
            <a:ext cx="6120680" cy="17526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Подготовил: 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Преподаватель-организатор ОБЖ МБОУ СОШ с.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Индерка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Купаев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Фаргат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Ахметович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blob:https://web.whatsapp.com/b427b52e-fbed-431f-813f-f9a40946486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3" y="2995100"/>
            <a:ext cx="3440872" cy="345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5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cap="all" spc="50" dirty="0">
                <a:ln w="63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вахты Памяти в честь Великой Победы  и операция “Память”, и поздравление ветеранов на дому.</a:t>
            </a:r>
            <a:br>
              <a:rPr lang="ru-RU" sz="1800" b="1" cap="all" spc="50" dirty="0">
                <a:ln w="63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all" spc="50" dirty="0">
                <a:ln w="63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Возложение цветов  к памятнику участников Великой отечественной войны.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фаргат\Desktop\Фотки для\DSCN22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647" r="19340" b="5372"/>
          <a:stretch>
            <a:fillRect/>
          </a:stretch>
        </p:blipFill>
        <p:spPr bwMode="auto">
          <a:xfrm>
            <a:off x="251520" y="1988840"/>
            <a:ext cx="4320480" cy="4104456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7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616624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Задачи</a:t>
            </a:r>
            <a:r>
              <a:rPr lang="ru-RU" sz="2000" dirty="0" smtClean="0">
                <a:latin typeface="Times New Roman"/>
                <a:ea typeface="Times New Roman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Times New Roman"/>
              </a:rPr>
              <a:t>организовать </a:t>
            </a:r>
            <a:r>
              <a:rPr lang="ru-RU" sz="1600" dirty="0">
                <a:latin typeface="Times New Roman"/>
                <a:ea typeface="Times New Roman"/>
              </a:rPr>
              <a:t>проведение конкурсов и соревнований военно-патриотического направления</a:t>
            </a:r>
            <a:r>
              <a:rPr lang="ru-RU" sz="1600" dirty="0" smtClean="0">
                <a:latin typeface="Times New Roman"/>
                <a:ea typeface="Times New Roman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сформировать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морально-психологические и физические качества юношей, необходимые для прохождения военной службы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воспитать патриотизм, уважение к историческому и культурному прошлому России и ее вооруженным силам;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изучить основы безопасности военной службы, устройства и правила обращения со стрелковым оружием, основы тактической и огневой подготовки, строевой подготовки, сохранения здоровья и военно-медицинской подготовки; </a:t>
            </a:r>
            <a:endParaRPr lang="ru-RU" sz="16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закрепить полученные знания в ходе учебных </a:t>
            </a:r>
            <a:r>
              <a:rPr lang="ru-RU" sz="1600" dirty="0" smtClean="0">
                <a:latin typeface="Times New Roman"/>
                <a:ea typeface="Times New Roman"/>
              </a:rPr>
              <a:t>сборов;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провести военно-профессиональную ориентацию на овладение военно-учетными специальностями и выбор профессии офицера;</a:t>
            </a:r>
            <a:endParaRPr lang="ru-RU" sz="12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провести анализ результатов проделанной работы в рамках реализации проекта: отношение учащихся к службе в вооруженных силах Российской Федерации, охват учащихся задействованных в военно-спортивных соревнованиях и учебных сборах, уровень физической подготовленности, результаты участия в районных и  областных соревнованиях военно-патриотического направления и олимпиадах по основам безопасности жизнедеятельности.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endParaRPr lang="ru-RU" sz="1600" dirty="0"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5832648" cy="720080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Цель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повысить уровень подготовки юношей к службе в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вооруженных  силах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Российской Федерации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1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312368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Мероприятий  военно-патриотической направленности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Занятия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по стрельбе из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пневматической          </a:t>
            </a:r>
            <a:b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винтовки в школьном тире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312368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9972" y="3212975"/>
            <a:ext cx="4356484" cy="314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139952" y="1382286"/>
            <a:ext cx="4716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50" normalizeH="0" baseline="0" noProof="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Мероприятия с участием Наших учеников Учащиеся</a:t>
            </a:r>
            <a:r>
              <a:rPr kumimoji="0" lang="ru-RU" sz="1200" b="1" i="0" u="none" strike="noStrike" kern="0" cap="all" spc="50" normalizeH="0" noProof="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all" spc="50" normalizeH="0" baseline="0" noProof="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показывают хорошие результаты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50" normalizeH="0" baseline="0" noProof="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( 5 место  в личном зачете) в</a:t>
            </a:r>
            <a:r>
              <a:rPr kumimoji="0" lang="ru-RU" sz="1200" b="1" i="0" u="none" strike="noStrike" kern="0" cap="all" spc="50" normalizeH="0" baseline="0" noProof="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 </a:t>
            </a:r>
            <a:r>
              <a:rPr kumimoji="0" lang="ru-RU" sz="1200" b="1" i="0" u="none" strike="noStrike" kern="0" cap="all" spc="50" normalizeH="0" baseline="0" noProof="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финале лично-командного Первенства Пензенской области по пулевой стрельбе среди юношей и девушек «Юный стрелок России» в упражнении ВП-1 из пневматической винтовки.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13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К\Desktop\м-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1374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Мероприятий  военно-патриотической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направленности.</a:t>
            </a:r>
            <a:b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1800" dirty="0">
                <a:latin typeface="Times New Roman"/>
                <a:ea typeface="Times New Roman"/>
              </a:rPr>
              <a:t>В течении многих лет наши учащиеся занимают первые места в </a:t>
            </a:r>
            <a:r>
              <a:rPr lang="ru-RU" sz="1800" dirty="0" smtClean="0">
                <a:latin typeface="Times New Roman"/>
                <a:ea typeface="Times New Roman"/>
              </a:rPr>
              <a:t>районном этапе олимпиады по ОБЖ и принимают активное участие в областном этапе. Также  активное участие принимают в различных мероприятиях.</a:t>
            </a:r>
            <a:endParaRPr lang="ru-RU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2160" y="4065497"/>
            <a:ext cx="28236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19442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6748"/>
            <a:ext cx="2088232" cy="271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63888"/>
            <a:ext cx="3024336" cy="279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556792"/>
            <a:ext cx="201622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9" descr="blob:https://web.whatsapp.com/9a355f29-592c-4783-ab33-799f388650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56792"/>
            <a:ext cx="1959512" cy="245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VN0j0urwM6DYQflYRV421nbklpQuDB85EGcJNLtyz7H2a3aVxk8z7nneC4TTayVlBW7UbUs85FdSBK1N2GHBK8cvl58mgZVj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1960" y="4044521"/>
            <a:ext cx="971600" cy="622835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</p:spTree>
    <p:extLst>
      <p:ext uri="{BB962C8B-B14F-4D97-AF65-F5344CB8AC3E}">
        <p14:creationId xmlns:p14="http://schemas.microsoft.com/office/powerpoint/2010/main" val="191061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Мероприятий  военно-патриотической направленности.</a:t>
            </a:r>
            <a:b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1300" b="1" cap="all" spc="50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уроков мужества</a:t>
            </a:r>
            <a:br>
              <a:rPr lang="ru-RU" sz="1300" b="1" cap="all" spc="50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300" b="1" cap="all" spc="50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приглашением ветеранов Афганской войны и </a:t>
            </a:r>
            <a:r>
              <a:rPr lang="ru-RU" sz="1300" b="1" cap="all" spc="5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участников в </a:t>
            </a:r>
            <a:r>
              <a:rPr lang="ru-RU" sz="1300" b="1" cap="all" spc="50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других локальных войнах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70485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7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7289" y="4072913"/>
            <a:ext cx="244216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Мероприятий  военно-патриотической направленности.</a:t>
            </a:r>
            <a:b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Учащиеся нашей школы активное участие принимают в областных соревнования :Спартакиада допризывной молодежи, военно-патриотические игры: «Орленок» и «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Сурский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рубеж»  и занимают призовые места.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5" y="4069337"/>
            <a:ext cx="1926235" cy="24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95" y="4069337"/>
            <a:ext cx="2448272" cy="2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658722"/>
            <a:ext cx="2644774" cy="242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ПК\Desktop\Проект по ОБЖ\ФОТО\с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5" y="1692400"/>
            <a:ext cx="1403647" cy="21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К\Desktop\Грамоты сканы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39" y="1692400"/>
            <a:ext cx="1404201" cy="21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ПК\Desktop\Грамоты сканы\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80" y="1701967"/>
            <a:ext cx="1548127" cy="21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ПК\Desktop\Грамоты сканы\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36" y="1692400"/>
            <a:ext cx="1512168" cy="210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ПК\Desktop\Грамоты сканы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951" y="4047276"/>
            <a:ext cx="1674208" cy="25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/>
                <a:ea typeface="Times New Roman"/>
              </a:rPr>
              <a:t>Мероприятий  </a:t>
            </a:r>
            <a:r>
              <a:rPr lang="ru-RU" sz="2000" b="1" dirty="0">
                <a:latin typeface="Times New Roman"/>
                <a:ea typeface="Times New Roman"/>
              </a:rPr>
              <a:t>военно-патриотической </a:t>
            </a:r>
            <a:r>
              <a:rPr lang="ru-RU" sz="2000" b="1" dirty="0" smtClean="0">
                <a:latin typeface="Times New Roman"/>
                <a:ea typeface="Times New Roman"/>
              </a:rPr>
              <a:t>направленности.</a:t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Занятия по строевой и  физической подготовке. Участие юношей в конкурсах: «А ну-ка мальчики», «А ну-ка парни».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520279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2641476" cy="352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ПК\Pictures\GridArt_20220222_134136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21088"/>
            <a:ext cx="3096344" cy="25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2880320" cy="270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1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ПК\Desktop\точка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564904"/>
            <a:ext cx="273630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Мероприятий  военно-патриотической направленности.</a:t>
            </a:r>
            <a:b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Занятия в кабинете «Точка роста»</a:t>
            </a:r>
            <a:b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Оказание первой помощи  при сердечно-легочной реанимации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ПК\Desktop\т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50504"/>
            <a:ext cx="288032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288032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VN0j0urwM6DYQflYRV421nbklpQuDB85EGcJNLtyz7H2a3aVxk8z7nneC4TTayVlBW7UbUs85FdSBK1N2GHBK8cvl58mgZV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484784"/>
            <a:ext cx="1121882" cy="767073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09825"/>
            <a:ext cx="11826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7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0375" y="1556792"/>
            <a:ext cx="3898776" cy="2088232"/>
          </a:xfrm>
        </p:spPr>
        <p:txBody>
          <a:bodyPr>
            <a:normAutofit fontScale="62500" lnSpcReduction="2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Большинство наших выпускников проходят службу в армии и поступают в высшие учебные заведения. Наши выпускники учились и учатся в таких вузах, как: Воронежское высшее военное училище, Рязанское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высшее военное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училище, Санкт-Петербургское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высшее военное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училище и др. Имеют награды</a:t>
            </a:r>
            <a:r>
              <a:rPr lang="ru-RU" sz="2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48265" y="4160837"/>
            <a:ext cx="1944215" cy="2697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226742"/>
            <a:ext cx="4041775" cy="834107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Наши учащиеся показывают высокие результаты на сборах , проводимых  в Пензе, в Нижнем Новгороде.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49080"/>
            <a:ext cx="2014593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66967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Мероприятий  военно-патриотической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направленности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.</a:t>
            </a:r>
            <a:b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</a:b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27784" y="4221089"/>
            <a:ext cx="1944216" cy="24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WWW\Downloads\IMG_20200206_12265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520" y="4149080"/>
            <a:ext cx="2016224" cy="246863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60849"/>
            <a:ext cx="194421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6" descr="blob:https://web.whatsapp.com/bcd30706-1a9d-4546-91c9-75a4bb82d0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8860"/>
            <a:ext cx="2062002" cy="19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2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187</TotalTime>
  <Words>276</Words>
  <Application>Microsoft Office PowerPoint</Application>
  <PresentationFormat>Экран (4:3)</PresentationFormat>
  <Paragraphs>29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Candara</vt:lpstr>
      <vt:lpstr>Symbol</vt:lpstr>
      <vt:lpstr>Times New Roman</vt:lpstr>
      <vt:lpstr>Волна</vt:lpstr>
      <vt:lpstr>      Муниципальное бюджетное Общеобразовательное учреждение средняя общеобразовательная школа села Индерка   Сосновоборского  района Пензенской области Проект: ПОДГОТОВКА УЧАЩИХСЯ К ВОИНСКОЙ СЛУЖБЕ </vt:lpstr>
      <vt:lpstr>  Цель: повысить уровень подготовки юношей к службе в вооруженных  силах Российской Федерации.      </vt:lpstr>
      <vt:lpstr>Мероприятий  военно-патриотической направленности  Занятия по стрельбе из пневматической           винтовки в школьном тире</vt:lpstr>
      <vt:lpstr>Мероприятий  военно-патриотической направленности. В течении многих лет наши учащиеся занимают первые места в районном этапе олимпиады по ОБЖ и принимают активное участие в областном этапе. Также  активное участие принимают в различных мероприятиях.</vt:lpstr>
      <vt:lpstr>Мероприятий  военно-патриотической направленности. Проведение уроков мужества  с приглашением ветеранов Афганской войны и участников в других локальных войнах</vt:lpstr>
      <vt:lpstr>Мероприятий  военно-патриотической направленности. Учащиеся нашей школы активное участие принимают в областных соревнования :Спартакиада допризывной молодежи, военно-патриотические игры: «Орленок» и «Сурский рубеж»  и занимают призовые места.</vt:lpstr>
      <vt:lpstr>Мероприятий  военно-патриотической направленности. Занятия по строевой и  физической подготовке. Участие юношей в конкурсах: «А ну-ка мальчики», «А ну-ка парни».</vt:lpstr>
      <vt:lpstr>Мероприятий  военно-патриотической направленности. Занятия в кабинете «Точка роста» Оказание первой помощи  при сердечно-легочной реанимации</vt:lpstr>
      <vt:lpstr>Презентация PowerPoint</vt:lpstr>
      <vt:lpstr>проведение вахты Памяти в честь Великой Победы  и операция “Память”, и поздравление ветеранов на дому. Возложение цветов  к памятнику участников Великой отечественной войны.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19</cp:revision>
  <dcterms:created xsi:type="dcterms:W3CDTF">2022-11-21T14:47:08Z</dcterms:created>
  <dcterms:modified xsi:type="dcterms:W3CDTF">2023-06-05T07:49:36Z</dcterms:modified>
</cp:coreProperties>
</file>