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6" r:id="rId6"/>
    <p:sldId id="260" r:id="rId7"/>
    <p:sldId id="261" r:id="rId8"/>
    <p:sldId id="272" r:id="rId9"/>
    <p:sldId id="265" r:id="rId10"/>
    <p:sldId id="262" r:id="rId11"/>
    <p:sldId id="273" r:id="rId12"/>
    <p:sldId id="271" r:id="rId13"/>
    <p:sldId id="270" r:id="rId14"/>
    <p:sldId id="263" r:id="rId15"/>
    <p:sldId id="268" r:id="rId16"/>
    <p:sldId id="267" r:id="rId17"/>
    <p:sldId id="264" r:id="rId18"/>
    <p:sldId id="26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C4018-99B0-466D-95AE-0FE81BDCB3B9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654D-0737-43DB-BB61-2D7B5FDB2E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C4018-99B0-466D-95AE-0FE81BDCB3B9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654D-0737-43DB-BB61-2D7B5FDB2E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C4018-99B0-466D-95AE-0FE81BDCB3B9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654D-0737-43DB-BB61-2D7B5FDB2E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C4018-99B0-466D-95AE-0FE81BDCB3B9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654D-0737-43DB-BB61-2D7B5FDB2E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C4018-99B0-466D-95AE-0FE81BDCB3B9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654D-0737-43DB-BB61-2D7B5FDB2E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C4018-99B0-466D-95AE-0FE81BDCB3B9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654D-0737-43DB-BB61-2D7B5FDB2E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C4018-99B0-466D-95AE-0FE81BDCB3B9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654D-0737-43DB-BB61-2D7B5FDB2E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C4018-99B0-466D-95AE-0FE81BDCB3B9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654D-0737-43DB-BB61-2D7B5FDB2E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C4018-99B0-466D-95AE-0FE81BDCB3B9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654D-0737-43DB-BB61-2D7B5FDB2E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C4018-99B0-466D-95AE-0FE81BDCB3B9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654D-0737-43DB-BB61-2D7B5FDB2E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C4018-99B0-466D-95AE-0FE81BDCB3B9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F6654D-0737-43DB-BB61-2D7B5FDB2E0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31C4018-99B0-466D-95AE-0FE81BDCB3B9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F6654D-0737-43DB-BB61-2D7B5FDB2E0B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5729"/>
            <a:ext cx="7772400" cy="1714511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Военно-патриотическое объединение «Юный патриот»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000240"/>
            <a:ext cx="6400800" cy="3638560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8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Муниципального бюджетного общеобразовательного учреждения</a:t>
            </a:r>
          </a:p>
          <a:p>
            <a:pPr algn="l"/>
            <a:r>
              <a:rPr lang="ru-RU" sz="8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средней общеобразовательной школы села </a:t>
            </a:r>
            <a:r>
              <a:rPr lang="ru-RU" sz="8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Индерка</a:t>
            </a:r>
            <a:r>
              <a:rPr lang="ru-RU" sz="8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Сосновоборского</a:t>
            </a:r>
            <a:r>
              <a:rPr lang="ru-RU" sz="8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района Пензенской </a:t>
            </a:r>
            <a:r>
              <a:rPr lang="ru-RU" sz="8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области.</a:t>
            </a:r>
          </a:p>
          <a:p>
            <a:pPr algn="l"/>
            <a:r>
              <a:rPr lang="ru-RU" sz="80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Работает объединение на базе школы МБОУ СОШ </a:t>
            </a:r>
            <a:r>
              <a:rPr lang="ru-RU" sz="8000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с.Индерка</a:t>
            </a:r>
            <a:r>
              <a:rPr lang="ru-RU" sz="80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расположенный по адресу:</a:t>
            </a:r>
          </a:p>
          <a:p>
            <a:pPr algn="l"/>
            <a:r>
              <a:rPr lang="ru-RU" sz="8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8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442585 Пензенская область </a:t>
            </a:r>
            <a:r>
              <a:rPr lang="ru-RU" sz="8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Сосновоборский</a:t>
            </a:r>
            <a:r>
              <a:rPr lang="ru-RU" sz="8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 </a:t>
            </a:r>
            <a:r>
              <a:rPr lang="ru-RU" sz="8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с.Индерка</a:t>
            </a:r>
            <a:r>
              <a:rPr lang="ru-RU" sz="8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пер. Школьный,20</a:t>
            </a:r>
            <a:r>
              <a:rPr lang="ru-RU" sz="8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ru-RU" sz="80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Работает  ВПО на основании документа</a:t>
            </a:r>
            <a:r>
              <a:rPr lang="ru-RU" sz="8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Рабочая программа , принятая педагогическим советом школы и утвержденным директором школы. </a:t>
            </a:r>
            <a:endParaRPr lang="ru-RU" sz="8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80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 размещения</a:t>
            </a:r>
            <a:r>
              <a:rPr lang="ru-RU" sz="8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кабинет ОБЖ, с площадью 42 кв.м. и тир школьный с площадью 75  кв.м.</a:t>
            </a:r>
          </a:p>
          <a:p>
            <a:pPr algn="l"/>
            <a:r>
              <a:rPr lang="ru-RU" sz="8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Количество членов ВПО, занимающихся на постоянной основе: 30.</a:t>
            </a:r>
          </a:p>
          <a:p>
            <a:pPr algn="l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10466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Мероприятия с участием ВПО «Юный патриот»: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15 февраля была проведена совместная акция наших участников ВПО с  ветеранами Афганской войны в честь дня вывода наших войск из Афганистана. Наши учащиеся несли Вахту памяти у мемориала погибших участников в боевых действиях в Афганистане. </a:t>
            </a:r>
            <a:endParaRPr lang="ru-RU" sz="1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72000" y="2214554"/>
            <a:ext cx="392909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6" name="Picture 2" descr="http://school-inderka.edu-penza.ru/documents/%D1%82%D0%B8%D1%8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285992"/>
            <a:ext cx="3786214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школе имеется музей «Боевой и трудовой славы», которую в течении года посещают  участники ВПО «Юный патриот»  и учащиеся школы. В музее имеются сведения об истории села, информация о тружениках тыла, об участниках Великой Отечественной войне и в других локальных воинах.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71604" y="2000240"/>
            <a:ext cx="6000791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Участие участников ВПО на экскурсии в Пожарно-спасательную  часть №41 ,расположенную  в районном поселке Сосновоборск.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E:\IMGA002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857365"/>
            <a:ext cx="4357718" cy="4214842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857364"/>
            <a:ext cx="3900491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smtClean="0"/>
              <a:t>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Мероприятия с участием ВПО «Юный патриот»:</a:t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smtClean="0"/>
              <a:t> Проведение </a:t>
            </a:r>
            <a:r>
              <a:rPr lang="ru-RU" sz="2000" dirty="0" smtClean="0"/>
              <a:t>«А ну-ка, парни»  в нашей школе в рамках Областного общественно-инновационного форума «Единение»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2143116"/>
            <a:ext cx="4071966" cy="3554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2143116"/>
            <a:ext cx="3748084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мастер-класса с участниками ВПО «Юный патриот» в рамках зонального мероприятия Марафон социальных инициатив «Молодежь моего села» в школьном тире.</a:t>
            </a:r>
            <a:endParaRPr lang="ru-RU" sz="1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214554"/>
            <a:ext cx="4017440" cy="4025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2214554"/>
            <a:ext cx="3460374" cy="395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928826"/>
          </a:xfrm>
        </p:spPr>
        <p:txBody>
          <a:bodyPr>
            <a:no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Участники ВПО «Юный патриот» принимают активное участие в различных зональных соревнованиях, в частности  в Открытых военно-спортивных соревнованиях среди учащихся, посвященных памяти героя Советского Союза Кузьмичева И.Ф. , которые проводились на базе МБОУ СОШ с. Поселки Кузнецкого района Пензенской области, в турнирах проводимых на базе нашей школы: Турнир в День Памяти Полковника полиции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Мельзетдинова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Рафаэля, погибшего при исполнении и награжденный орденом мужества. Турнир по стрельбе в рамках районного мероприятия «Здоровая семья- успешный район».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2571744"/>
            <a:ext cx="3929090" cy="362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D:\Рабочая папка Купаева Ф.А2,\nh4pP--URb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2571744"/>
            <a:ext cx="3500462" cy="364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Ежегодно участники ВПО «Юный патриот» становятся победителями и призерами районной спартакиады допризывной молодежи.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E:\Орленок2013\IMG_90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110" t="12069" r="4762"/>
          <a:stretch>
            <a:fillRect/>
          </a:stretch>
        </p:blipFill>
        <p:spPr bwMode="auto">
          <a:xfrm>
            <a:off x="1" y="1898763"/>
            <a:ext cx="4143371" cy="4173443"/>
          </a:xfrm>
          <a:prstGeom prst="rect">
            <a:avLst/>
          </a:prstGeom>
          <a:noFill/>
        </p:spPr>
      </p:pic>
      <p:pic>
        <p:nvPicPr>
          <p:cNvPr id="5" name="Picture 2" descr="C:\Users\админ\Desktop\Спарт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2000240"/>
            <a:ext cx="4542433" cy="400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Ежегодно на базе нашей школы проводятся районные мероприятия: проведение районного этапа олимпиады по ОБЖ и военно-спортивной игры «Орленок», где наши участники ВПО «Юный патриот» становятся финалистами.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000240"/>
            <a:ext cx="3357586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6" y="2000240"/>
            <a:ext cx="4320480" cy="3742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Традиционным стало проведение вахты Памяти в честь Великой Победы  и операция “Память”, и поздравление ветеранов на дому.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Возложение цветов  к памятнику участников Великой отечественной войны.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фаргат\Desktop\Фотки для\DSCN22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647" r="19340" b="5372"/>
          <a:stretch>
            <a:fillRect/>
          </a:stretch>
        </p:blipFill>
        <p:spPr bwMode="auto">
          <a:xfrm>
            <a:off x="357158" y="2000240"/>
            <a:ext cx="4214842" cy="2357454"/>
          </a:xfrm>
          <a:prstGeom prst="rect">
            <a:avLst/>
          </a:prstGeom>
          <a:noFill/>
        </p:spPr>
      </p:pic>
      <p:pic>
        <p:nvPicPr>
          <p:cNvPr id="5" name="Picture 4" descr="C:\Users\фаргат\Desktop\Фотки для\DSCN22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4337720"/>
            <a:ext cx="4071966" cy="2520280"/>
          </a:xfrm>
          <a:prstGeom prst="rect">
            <a:avLst/>
          </a:prstGeom>
          <a:noFill/>
        </p:spPr>
      </p:pic>
      <p:pic>
        <p:nvPicPr>
          <p:cNvPr id="6" name="Picture 3" descr="C:\Users\фаргат\Desktop\Фотки для\DSCN2243.JPG"/>
          <p:cNvPicPr>
            <a:picLocks noChangeAspect="1" noChangeArrowheads="1"/>
          </p:cNvPicPr>
          <p:nvPr/>
        </p:nvPicPr>
        <p:blipFill>
          <a:blip r:embed="rId4" cstate="print"/>
          <a:srcRect l="-14269" t="14439" r="13443" b="5372"/>
          <a:stretch>
            <a:fillRect/>
          </a:stretch>
        </p:blipFill>
        <p:spPr bwMode="auto">
          <a:xfrm>
            <a:off x="4214810" y="1928802"/>
            <a:ext cx="4606802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1142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Руководитель Военно-патриотического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объединения «Юный патриот».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Преподаватель-организатор ОБЖ: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u="sng" dirty="0" err="1" smtClean="0">
                <a:latin typeface="Times New Roman" pitchFamily="18" charset="0"/>
                <a:cs typeface="Times New Roman" pitchFamily="18" charset="0"/>
              </a:rPr>
              <a:t>Купаев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u="sng" dirty="0" err="1" smtClean="0">
                <a:latin typeface="Times New Roman" pitchFamily="18" charset="0"/>
                <a:cs typeface="Times New Roman" pitchFamily="18" charset="0"/>
              </a:rPr>
              <a:t>Фаргат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u="sng" dirty="0" err="1" smtClean="0">
                <a:latin typeface="Times New Roman" pitchFamily="18" charset="0"/>
                <a:cs typeface="Times New Roman" pitchFamily="18" charset="0"/>
              </a:rPr>
              <a:t>Ахметович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Телефон: 8(962)474-32-14</a:t>
            </a:r>
            <a:endParaRPr lang="ru-RU" sz="2400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WWW\Downloads\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643438" y="2357430"/>
            <a:ext cx="3071834" cy="39671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000" b="1" dirty="0" smtClean="0"/>
              <a:t>Основные </a:t>
            </a:r>
            <a:r>
              <a:rPr lang="ru-RU" sz="4000" b="1" dirty="0"/>
              <a:t>направления  </a:t>
            </a:r>
            <a:r>
              <a:rPr lang="ru-RU" sz="4000" b="1" dirty="0" smtClean="0"/>
              <a:t>деятельности ВПО «Юный патриот»: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  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110178"/>
          </a:xfrm>
        </p:spPr>
        <p:txBody>
          <a:bodyPr/>
          <a:lstStyle/>
          <a:p>
            <a:pPr marL="514350" indent="-514350">
              <a:buNone/>
            </a:pPr>
            <a:r>
              <a:rPr lang="ru-RU" dirty="0" smtClean="0"/>
              <a:t>       </a:t>
            </a:r>
          </a:p>
          <a:p>
            <a:pPr marL="514350" indent="-514350" algn="ctr">
              <a:buNone/>
            </a:pPr>
            <a:r>
              <a:rPr lang="ru-RU" b="1" dirty="0" smtClean="0"/>
              <a:t>Основные направления  деятельности </a:t>
            </a:r>
          </a:p>
          <a:p>
            <a:pPr marL="514350" indent="-514350" algn="ctr">
              <a:buNone/>
            </a:pPr>
            <a:r>
              <a:rPr lang="ru-RU" b="1" dirty="0" smtClean="0"/>
              <a:t>ВПО «Юный патриот»</a:t>
            </a:r>
            <a:endParaRPr lang="ru-RU" dirty="0" smtClean="0"/>
          </a:p>
          <a:p>
            <a:pPr marL="514350" indent="-514350">
              <a:buNone/>
            </a:pPr>
            <a:r>
              <a:rPr lang="ru-RU" dirty="0" smtClean="0"/>
              <a:t>         1.Военно-патриотическое воспитание</a:t>
            </a:r>
            <a:br>
              <a:rPr lang="ru-RU" dirty="0" smtClean="0"/>
            </a:br>
            <a:r>
              <a:rPr lang="ru-RU" dirty="0" smtClean="0"/>
              <a:t>   2. Воспитание гражданского сознания</a:t>
            </a:r>
            <a:br>
              <a:rPr lang="ru-RU" dirty="0" smtClean="0"/>
            </a:br>
            <a:r>
              <a:rPr lang="ru-RU" dirty="0" smtClean="0"/>
              <a:t>   3. Формирование стремления к здоровому образу жизни.</a:t>
            </a:r>
            <a:br>
              <a:rPr lang="ru-RU" dirty="0" smtClean="0"/>
            </a:br>
            <a:r>
              <a:rPr lang="ru-RU" dirty="0" smtClean="0"/>
              <a:t>   4. Спортивно – оздоровительное</a:t>
            </a:r>
            <a:br>
              <a:rPr lang="ru-RU" dirty="0" smtClean="0"/>
            </a:br>
            <a:r>
              <a:rPr lang="ru-RU" dirty="0" smtClean="0"/>
              <a:t>   5. Интеллектуальное развитие учащихся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Мероприятия с участием ВПО «Юный патриот»: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Проведение уроков мужества с участием ветеранов Афганской войны и в других локальных войнах. Проведение мероприятия совместно с представителями администрации района с целью поздравления и награждения ветеранов Великой Отечественной войны и тружеников тыла.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Уроки Мужества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C:\Users\WWW\Downloads\23ф8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4714876" y="2285992"/>
            <a:ext cx="4038600" cy="3582030"/>
          </a:xfrm>
          <a:prstGeom prst="rect">
            <a:avLst/>
          </a:prstGeom>
          <a:noFill/>
        </p:spPr>
      </p:pic>
      <p:pic>
        <p:nvPicPr>
          <p:cNvPr id="5" name="Рисунок 4" descr="D:\Рабочая папка Купаева Ф.А2,\2014-2015 уч год\Документация 2016-2017 г\обж3\ФОТО УРОК мужества\IMG_056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428868"/>
            <a:ext cx="371477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Мероприятия с участием ВПО «Юный патриот»: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Ежегодно в школе мы проводим военно-спортивные конкурсы: «А ну-ка, мальчики», «А ну-ка, парни»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071678"/>
            <a:ext cx="421484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2071678"/>
            <a:ext cx="4143404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357314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Нижегородской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области проходили учебные 5-ти дневные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сборы. Сборы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проходили  в Учебном центре патриотического воспитания Приволжского федерального округа «Гвардеец» ГБОУ «Нижегородский кадетский корпус Приволжского федерального округа имени генерала Маркелова В.Ф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.» Из нашего ВПО  проходили сборы четверо юношей.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:\Users\WWW\Downloads\фар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1652654" y="1714488"/>
            <a:ext cx="6062618" cy="4429155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За последние пять лет 32 выпускника ВПО «Юный патриот» прошли службу в рядах ВС Российской армии  и 14 выпускников учатся в различных военных институтах, в учебных центрах.14 юношей в этом году прошли первоначальный воинский учет.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WWW\Downloads\IMG_20200206_1226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245244"/>
            <a:ext cx="4038600" cy="3785149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785926"/>
            <a:ext cx="3394472" cy="4097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229600" cy="13573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Мероприятия с участием ВПО «Юный патриот»: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В каждую четверть в школьном тире проводятся общешкольные соревнования по стрельбе из пневматической винтовки среди 7-11 классов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5" y="1643050"/>
            <a:ext cx="3643338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 descr="http://school-inderka.edu-penza.ru/documents/1%20%D0%A1%D0%A2%D0%A0%D0%95%D0%9B%D0%AC%D0%91%D0%9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1643050"/>
            <a:ext cx="4114805" cy="43481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81904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Мероприятия с участием ВПО «Юный патриот»: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Наши ученики показывают хорошие результаты ( 5 место  в </a:t>
            </a: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личном зачете)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800" dirty="0" smtClean="0"/>
              <a:t>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финале лично-командного Первенства Пензенской области по пулевой стрельбе среди юношей и девушек «Юный стрелок России» в упражнении ВП-1 из пневматической винтовки.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3" y="2143116"/>
            <a:ext cx="701783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286</TotalTime>
  <Words>447</Words>
  <Application>Microsoft Office PowerPoint</Application>
  <PresentationFormat>Экран (4:3)</PresentationFormat>
  <Paragraphs>30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Calibri</vt:lpstr>
      <vt:lpstr>Constantia</vt:lpstr>
      <vt:lpstr>Times New Roman</vt:lpstr>
      <vt:lpstr>Wingdings 2</vt:lpstr>
      <vt:lpstr>Поток</vt:lpstr>
      <vt:lpstr>Военно-патриотическое объединение «Юный патриот»</vt:lpstr>
      <vt:lpstr>Руководитель Военно-патриотического  объединения «Юный патриот».  Преподаватель-организатор ОБЖ:  Купаев Фаргат Ахметович Телефон: 8(962)474-32-14</vt:lpstr>
      <vt:lpstr>   Основные направления  деятельности ВПО «Юный патриот»:       </vt:lpstr>
      <vt:lpstr>      Мероприятия с участием ВПО «Юный патриот»: Проведение уроков мужества с участием ветеранов Афганской войны и в других локальных войнах. Проведение мероприятия совместно с представителями администрации района с целью поздравления и награждения ветеранов Великой Отечественной войны и тружеников тыла. </vt:lpstr>
      <vt:lpstr>Мероприятия с участием ВПО «Юный патриот»: Ежегодно в школе мы проводим военно-спортивные конкурсы: «А ну-ка, мальчики», «А ну-ка, парни»</vt:lpstr>
      <vt:lpstr> В Нижегородской области проходили учебные 5-ти дневные сборы. Сборы проходили  в Учебном центре патриотического воспитания Приволжского федерального округа «Гвардеец» ГБОУ «Нижегородский кадетский корпус Приволжского федерального округа имени генерала Маркелова В.Ф.» Из нашего ВПО  проходили сборы четверо юношей.</vt:lpstr>
      <vt:lpstr>За последние пять лет 32 выпускника ВПО «Юный патриот» прошли службу в рядах ВС Российской армии  и 14 выпускников учатся в различных военных институтах, в учебных центрах.14 юношей в этом году прошли первоначальный воинский учет.</vt:lpstr>
      <vt:lpstr> Мероприятия с участием ВПО «Юный патриот»:   В каждую четверть в школьном тире проводятся общешкольные соревнования по стрельбе из пневматической винтовки среди 7-11 классов.</vt:lpstr>
      <vt:lpstr> Мероприятия с участием ВПО «Юный патриот»:  Наши ученики показывают хорошие результаты ( 5 место  в личном зачете) в финале лично-командного Первенства Пензенской области по пулевой стрельбе среди юношей и девушек «Юный стрелок России» в упражнении ВП-1 из пневматической винтовки.</vt:lpstr>
      <vt:lpstr> Мероприятия с участием ВПО «Юный патриот»:  15 февраля была проведена совместная акция наших участников ВПО с  ветеранами Афганской войны в честь дня вывода наших войск из Афганистана. Наши учащиеся несли Вахту памяти у мемориала погибших участников в боевых действиях в Афганистане. </vt:lpstr>
      <vt:lpstr>В школе имеется музей «Боевой и трудовой славы», которую в течении года посещают  участники ВПО «Юный патриот»  и учащиеся школы. В музее имеются сведения об истории села, информация о тружениках тыла, об участниках Великой Отечественной войне и в других локальных воинах.</vt:lpstr>
      <vt:lpstr>Участие участников ВПО на экскурсии в Пожарно-спасательную  часть №41 ,расположенную  в районном поселке Сосновоборск.</vt:lpstr>
      <vt:lpstr> Мероприятия с участием ВПО «Юный патриот»:  Проведение «А ну-ка, парни»  в нашей школе в рамках Областного общественно-инновационного форума «Единение»</vt:lpstr>
      <vt:lpstr>Проведение мастер-класса с участниками ВПО «Юный патриот» в рамках зонального мероприятия Марафон социальных инициатив «Молодежь моего села» в школьном тире.</vt:lpstr>
      <vt:lpstr>Участники ВПО «Юный патриот» принимают активное участие в различных зональных соревнованиях, в частности  в Открытых военно-спортивных соревнованиях среди учащихся, посвященных памяти героя Советского Союза Кузьмичева И.Ф. , которые проводились на базе МБОУ СОШ с. Поселки Кузнецкого района Пензенской области, в турнирах проводимых на базе нашей школы: Турнир в День Памяти Полковника полиции Мельзетдинова Рафаэля, погибшего при исполнении и награжденный орденом мужества. Турнир по стрельбе в рамках районного мероприятия «Здоровая семья- успешный район».</vt:lpstr>
      <vt:lpstr>Ежегодно участники ВПО «Юный патриот» становятся победителями и призерами районной спартакиады допризывной молодежи. </vt:lpstr>
      <vt:lpstr>Ежегодно на базе нашей школы проводятся районные мероприятия: проведение районного этапа олимпиады по ОБЖ и военно-спортивной игры «Орленок», где наши участники ВПО «Юный патриот» становятся финалистами.</vt:lpstr>
      <vt:lpstr>Традиционным стало проведение вахты Памяти в честь Великой Победы  и операция “Память”, и поздравление ветеранов на дому. Возложение цветов  к памятнику участников Великой отечественной войны.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Военно-патриотическое объединение «Юный патриот»</dc:title>
  <dc:creator>WWW</dc:creator>
  <cp:lastModifiedBy>ПК</cp:lastModifiedBy>
  <cp:revision>29</cp:revision>
  <dcterms:created xsi:type="dcterms:W3CDTF">2020-04-15T08:18:59Z</dcterms:created>
  <dcterms:modified xsi:type="dcterms:W3CDTF">2020-04-29T06:53:20Z</dcterms:modified>
</cp:coreProperties>
</file>